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Lilita One" charset="0"/>
      <p:regular r:id="rId15"/>
    </p:embeddedFont>
    <p:embeddedFont>
      <p:font typeface="PT Sans" charset="0"/>
      <p:regular r:id="rId16"/>
    </p:embeddedFont>
    <p:embeddedFont>
      <p:font typeface="Calibri" pitchFamily="34" charset="0"/>
      <p:regular r:id="rId17"/>
      <p:bold r:id="rId18"/>
      <p:italic r:id="rId19"/>
      <p:boldItalic r:id="rId20"/>
    </p:embeddedFont>
    <p:embeddedFont>
      <p:font typeface="Arimo Bold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4" d="100"/>
          <a:sy n="44" d="100"/>
        </p:scale>
        <p:origin x="-876" y="-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10.svg"/><Relationship Id="rId7" Type="http://schemas.openxmlformats.org/officeDocument/2006/relationships/image" Target="../media/image4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svg"/><Relationship Id="rId11" Type="http://schemas.openxmlformats.org/officeDocument/2006/relationships/image" Target="../media/image62.svg"/><Relationship Id="rId5" Type="http://schemas.openxmlformats.org/officeDocument/2006/relationships/image" Target="../media/image42.png"/><Relationship Id="rId10" Type="http://schemas.openxmlformats.org/officeDocument/2006/relationships/image" Target="../media/image44.png"/><Relationship Id="rId4" Type="http://schemas.openxmlformats.org/officeDocument/2006/relationships/image" Target="../media/image41.jpeg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10.sv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0.svg"/><Relationship Id="rId7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10" Type="http://schemas.openxmlformats.org/officeDocument/2006/relationships/image" Target="../media/image13.jpeg"/><Relationship Id="rId4" Type="http://schemas.openxmlformats.org/officeDocument/2006/relationships/image" Target="../media/image7.jpe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0.svg"/><Relationship Id="rId7" Type="http://schemas.openxmlformats.org/officeDocument/2006/relationships/image" Target="../media/image2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30.svg"/><Relationship Id="rId3" Type="http://schemas.openxmlformats.org/officeDocument/2006/relationships/image" Target="../media/image23.svg"/><Relationship Id="rId7" Type="http://schemas.openxmlformats.org/officeDocument/2006/relationships/image" Target="../media/image20.png"/><Relationship Id="rId12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28.svg"/><Relationship Id="rId5" Type="http://schemas.openxmlformats.org/officeDocument/2006/relationships/image" Target="../media/image19.png"/><Relationship Id="rId15" Type="http://schemas.openxmlformats.org/officeDocument/2006/relationships/image" Target="../media/image32.svg"/><Relationship Id="rId10" Type="http://schemas.openxmlformats.org/officeDocument/2006/relationships/image" Target="../media/image21.png"/><Relationship Id="rId4" Type="http://schemas.openxmlformats.org/officeDocument/2006/relationships/image" Target="../media/image18.jpeg"/><Relationship Id="rId9" Type="http://schemas.openxmlformats.org/officeDocument/2006/relationships/image" Target="../media/image2.png"/><Relationship Id="rId1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28.png"/><Relationship Id="rId3" Type="http://schemas.openxmlformats.org/officeDocument/2006/relationships/image" Target="../media/image34.svg"/><Relationship Id="rId7" Type="http://schemas.openxmlformats.org/officeDocument/2006/relationships/image" Target="../media/image25.png"/><Relationship Id="rId12" Type="http://schemas.openxmlformats.org/officeDocument/2006/relationships/image" Target="../media/image40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27.png"/><Relationship Id="rId5" Type="http://schemas.openxmlformats.org/officeDocument/2006/relationships/image" Target="../media/image10.svg"/><Relationship Id="rId10" Type="http://schemas.openxmlformats.org/officeDocument/2006/relationships/image" Target="../media/image38.svg"/><Relationship Id="rId4" Type="http://schemas.openxmlformats.org/officeDocument/2006/relationships/image" Target="../media/image6.png"/><Relationship Id="rId9" Type="http://schemas.openxmlformats.org/officeDocument/2006/relationships/image" Target="../media/image26.png"/><Relationship Id="rId14" Type="http://schemas.openxmlformats.org/officeDocument/2006/relationships/image" Target="../media/image4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44.sv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19.png"/><Relationship Id="rId4" Type="http://schemas.openxmlformats.org/officeDocument/2006/relationships/image" Target="../media/image30.jpeg"/><Relationship Id="rId9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svg"/><Relationship Id="rId13" Type="http://schemas.openxmlformats.org/officeDocument/2006/relationships/image" Target="../media/image2.png"/><Relationship Id="rId3" Type="http://schemas.openxmlformats.org/officeDocument/2006/relationships/image" Target="../media/image47.svg"/><Relationship Id="rId7" Type="http://schemas.openxmlformats.org/officeDocument/2006/relationships/image" Target="../media/image33.png"/><Relationship Id="rId12" Type="http://schemas.openxmlformats.org/officeDocument/2006/relationships/image" Target="../media/image54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11" Type="http://schemas.openxmlformats.org/officeDocument/2006/relationships/image" Target="../media/image35.png"/><Relationship Id="rId5" Type="http://schemas.openxmlformats.org/officeDocument/2006/relationships/image" Target="../media/image19.png"/><Relationship Id="rId10" Type="http://schemas.openxmlformats.org/officeDocument/2006/relationships/image" Target="../media/image52.svg"/><Relationship Id="rId4" Type="http://schemas.openxmlformats.org/officeDocument/2006/relationships/image" Target="../media/image32.jpe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10800000">
            <a:off x="-5476068" y="-949893"/>
            <a:ext cx="17363364" cy="126318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8966" t="5903" r="13018" b="42636"/>
          <a:stretch>
            <a:fillRect/>
          </a:stretch>
        </p:blipFill>
        <p:spPr>
          <a:xfrm>
            <a:off x="5991186" y="3733109"/>
            <a:ext cx="12296814" cy="525391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15173133" y="249551"/>
            <a:ext cx="2612659" cy="235475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6382" y="1057275"/>
            <a:ext cx="6310801" cy="2054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76"/>
              </a:lnSpc>
            </a:pPr>
            <a:r>
              <a:rPr lang="en-US" sz="4800">
                <a:solidFill>
                  <a:srgbClr val="FFFFFF"/>
                </a:solidFill>
                <a:latin typeface="Lilita One"/>
              </a:rPr>
              <a:t>A SOLUÇÃO QUE VOCÊ PRECISA NA SUA PLANTAÇÃO DE CACAU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640336" y="1903803"/>
            <a:ext cx="9219376" cy="81643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t="1606" r="1682" b="1606"/>
          <a:stretch>
            <a:fillRect/>
          </a:stretch>
        </p:blipFill>
        <p:spPr>
          <a:xfrm>
            <a:off x="10726972" y="1903803"/>
            <a:ext cx="6795305" cy="357544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652952" y="4594472"/>
            <a:ext cx="1044564" cy="867938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545516">
            <a:off x="599482" y="1404686"/>
            <a:ext cx="10148236" cy="228842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82426" y="1066800"/>
            <a:ext cx="11474899" cy="3413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SIMULADOR FINANCEIRO</a:t>
            </a:r>
          </a:p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 MYSQL</a:t>
            </a:r>
          </a:p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ARDUINO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638116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5012116" y="3664920"/>
            <a:ext cx="14146594" cy="63027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825335" y="3254296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652070" y="7067100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1652070" y="1846016"/>
            <a:ext cx="4064854" cy="497922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6" name="TextBox 6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D4A276"/>
                </a:solidFill>
                <a:latin typeface="Lilita One"/>
              </a:rPr>
              <a:t>PASSO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D4A276"/>
                </a:solidFill>
                <a:latin typeface="Lilita One"/>
              </a:rPr>
              <a:t>PASSO</a:t>
            </a:r>
            <a:endParaRPr lang="en-US" sz="2799" dirty="0">
              <a:solidFill>
                <a:srgbClr val="D4A276"/>
              </a:solidFill>
              <a:latin typeface="Lilita One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748550" y="2205892"/>
            <a:ext cx="2716652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824068" y="1567251"/>
            <a:ext cx="4437063" cy="956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D4A276"/>
                </a:solidFill>
                <a:latin typeface="Lilita One"/>
              </a:rPr>
              <a:t>PASSO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D4A276"/>
              </a:solidFill>
              <a:latin typeface="Lilita One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833593" y="3485571"/>
            <a:ext cx="2120581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smtClean="0">
                <a:solidFill>
                  <a:srgbClr val="D4A276"/>
                </a:solidFill>
                <a:latin typeface="Lilita One"/>
              </a:rPr>
              <a:t>PASSO</a:t>
            </a:r>
            <a:endParaRPr lang="en-US" sz="2799" dirty="0">
              <a:solidFill>
                <a:srgbClr val="D4A276"/>
              </a:solidFill>
              <a:latin typeface="Lilita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843183" y="4249163"/>
            <a:ext cx="2165917" cy="2165908"/>
            <a:chOff x="0" y="0"/>
            <a:chExt cx="6350000" cy="634997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6293" b="-6293"/>
              </a:stretch>
            </a:blipFill>
          </p:spPr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843183" y="6767629"/>
            <a:ext cx="2165917" cy="2165908"/>
            <a:chOff x="0" y="0"/>
            <a:chExt cx="6350000" cy="634997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 cstate="print"/>
              <a:stretch>
                <a:fillRect l="-209" r="-209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9795775" y="2808055"/>
            <a:ext cx="2165917" cy="2165908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 cstate="print"/>
              <a:stretch>
                <a:fillRect l="-1208" r="-120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9795775" y="5488212"/>
            <a:ext cx="2165917" cy="2165908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022" r="-2022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15301" y="233631"/>
            <a:ext cx="2165917" cy="2165908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/>
              </a:stretch>
            </a:blipFill>
          </p:spPr>
        </p:sp>
      </p:grpSp>
      <p:sp>
        <p:nvSpPr>
          <p:cNvPr id="13" name="TextBox 13"/>
          <p:cNvSpPr txBox="1"/>
          <p:nvPr/>
        </p:nvSpPr>
        <p:spPr>
          <a:xfrm>
            <a:off x="976845" y="715427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1843183" y="1725101"/>
            <a:ext cx="2165917" cy="2165908"/>
            <a:chOff x="0" y="0"/>
            <a:chExt cx="6350000" cy="634997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t="-3044" b="-22487"/>
              </a:stretch>
            </a:blipFill>
          </p:spPr>
        </p:sp>
      </p:grp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9795775" y="7881381"/>
            <a:ext cx="2165917" cy="2165908"/>
            <a:chOff x="0" y="0"/>
            <a:chExt cx="6350000" cy="6349975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l="-349" r="-349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4386905" y="5315290"/>
            <a:ext cx="46849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61024" y="4408263"/>
            <a:ext cx="7281628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 smtClean="0">
                <a:solidFill>
                  <a:srgbClr val="D4A276"/>
                </a:solidFill>
                <a:latin typeface="Lilita One Bold"/>
              </a:rPr>
              <a:t>DESENVOLVEDOR FULL-STACK </a:t>
            </a:r>
            <a:endParaRPr lang="en-US" sz="2799" b="1" dirty="0">
              <a:solidFill>
                <a:srgbClr val="D4A276"/>
              </a:solidFill>
              <a:latin typeface="Lilita One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4386905" y="4910160"/>
            <a:ext cx="220566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 dirty="0">
                <a:solidFill>
                  <a:srgbClr val="000000"/>
                </a:solidFill>
                <a:latin typeface="Lilita One Bold"/>
              </a:rPr>
              <a:t>RAFAEL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4373675" y="7720370"/>
            <a:ext cx="46849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Desenvolvedor Full Stack. Especialista de gerenciamento de time e gestão ágil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013424" y="6846663"/>
            <a:ext cx="6939462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799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373675" y="7315240"/>
            <a:ext cx="2342479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LUIZ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369576" y="3874182"/>
            <a:ext cx="46849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192000" y="2966860"/>
            <a:ext cx="63756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799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369576" y="3469052"/>
            <a:ext cx="22379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WILLIAN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369576" y="6279422"/>
            <a:ext cx="46849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92000" y="5372100"/>
            <a:ext cx="63756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799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2369576" y="5874292"/>
            <a:ext cx="22379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BRENO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369576" y="1155574"/>
            <a:ext cx="4684958" cy="1243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192000" y="248252"/>
            <a:ext cx="6375624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799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369576" y="750445"/>
            <a:ext cx="22379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DIULIA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369576" y="8916710"/>
            <a:ext cx="46849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090623" y="7913463"/>
            <a:ext cx="7481983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799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2369576" y="8511580"/>
            <a:ext cx="2237908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BEATRIZ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170824" y="2760430"/>
            <a:ext cx="4684958" cy="8248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861024" y="1665063"/>
            <a:ext cx="7869220" cy="5001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170824" y="2351914"/>
            <a:ext cx="2205660" cy="359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7725" y="3378947"/>
            <a:ext cx="7666747" cy="4291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4993" lvl="1" indent="-347497">
              <a:lnSpc>
                <a:spcPts val="6438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PT Sans"/>
              </a:rPr>
              <a:t>Fundada em 2020 com bons resultados</a:t>
            </a:r>
          </a:p>
          <a:p>
            <a:pPr marL="694993" lvl="1" indent="-347497">
              <a:lnSpc>
                <a:spcPts val="4506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PT Sans"/>
              </a:rPr>
              <a:t>Objetivo de aumentar a qualidade na produção de cacau</a:t>
            </a:r>
          </a:p>
          <a:p>
            <a:pPr marL="694993" lvl="1" indent="-347497">
              <a:lnSpc>
                <a:spcPts val="4506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PT Sans"/>
              </a:rPr>
              <a:t>Colaboradores dedicados a cumprir este objetivo </a:t>
            </a:r>
          </a:p>
          <a:p>
            <a:pPr marL="694993" lvl="1" indent="-347497">
              <a:lnSpc>
                <a:spcPts val="4506"/>
              </a:lnSpc>
              <a:buFont typeface="Arial"/>
              <a:buChar char="•"/>
            </a:pPr>
            <a:r>
              <a:rPr lang="en-US" sz="3219">
                <a:solidFill>
                  <a:srgbClr val="000000"/>
                </a:solidFill>
                <a:latin typeface="PT Sans"/>
              </a:rPr>
              <a:t>Preocupação com a boa qualidade e custos futuros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3789" y="2722821"/>
            <a:ext cx="2568046" cy="589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>
                <a:solidFill>
                  <a:srgbClr val="D4A276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8877300"/>
            <a:ext cx="8001000" cy="4451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400" dirty="0">
                <a:solidFill>
                  <a:srgbClr val="FFFFFF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3950950" y="2945633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9898274" y="7148450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3087150" y="7148450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11566109" y="7668831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33089" y="6341908"/>
            <a:ext cx="3994526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>
                <a:solidFill>
                  <a:srgbClr val="D4A276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07923" y="3209543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318861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371285" y="394200"/>
            <a:ext cx="4357618" cy="98264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12836883" y="-407227"/>
            <a:ext cx="5451117" cy="242863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2294953" y="5533591"/>
            <a:ext cx="1083860" cy="113764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16522662" y="5146494"/>
            <a:ext cx="1473276" cy="1524736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4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770449" y="856946"/>
            <a:ext cx="4849621" cy="6606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25"/>
              </a:lnSpc>
            </a:pPr>
            <a:r>
              <a:rPr lang="en-US" sz="4486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83764" y="3243497"/>
            <a:ext cx="7392715" cy="564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Pragas na plantações de cacau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74913" y="2413071"/>
            <a:ext cx="4318182" cy="6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6"/>
              </a:lnSpc>
            </a:pPr>
            <a:r>
              <a:rPr lang="en-US" sz="3569">
                <a:solidFill>
                  <a:srgbClr val="D4A276"/>
                </a:solidFill>
                <a:latin typeface="Lilita One Bold"/>
              </a:rPr>
              <a:t>O QUE HOUVE ?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74913" y="4173144"/>
            <a:ext cx="4318182" cy="6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6"/>
              </a:lnSpc>
            </a:pPr>
            <a:r>
              <a:rPr lang="en-US" sz="3569">
                <a:solidFill>
                  <a:srgbClr val="D4A276"/>
                </a:solidFill>
                <a:latin typeface="Lilita One Bold"/>
              </a:rPr>
              <a:t>CONSEQUENCIAS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269299" y="4828151"/>
            <a:ext cx="7392715" cy="2307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Valores</a:t>
            </a:r>
          </a:p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74913" y="7537535"/>
            <a:ext cx="4318182" cy="616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6"/>
              </a:lnSpc>
            </a:pPr>
            <a:r>
              <a:rPr lang="en-US" sz="3569">
                <a:solidFill>
                  <a:srgbClr val="D4A276"/>
                </a:solidFill>
                <a:latin typeface="Lilita One Bold"/>
              </a:rPr>
              <a:t>SOLUÇÃO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923713" y="8373846"/>
            <a:ext cx="7392715" cy="1145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Monitoramento</a:t>
            </a:r>
          </a:p>
          <a:p>
            <a:pPr marL="711251" lvl="1" indent="-355625">
              <a:lnSpc>
                <a:spcPts val="4612"/>
              </a:lnSpc>
              <a:buFont typeface="Arial"/>
              <a:buChar char="•"/>
            </a:pPr>
            <a:r>
              <a:rPr lang="en-US" sz="3294">
                <a:solidFill>
                  <a:srgbClr val="000000"/>
                </a:solidFill>
                <a:latin typeface="PT Sans"/>
              </a:rPr>
              <a:t>Alertas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75" b="-1775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04173" y="4558613"/>
            <a:ext cx="8835310" cy="312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Tripes / Thripidae</a:t>
            </a:r>
          </a:p>
          <a:p>
            <a:pPr>
              <a:lnSpc>
                <a:spcPts val="5020"/>
              </a:lnSpc>
            </a:pPr>
            <a:endParaRPr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Condições de umidade e temperatura</a:t>
            </a:r>
          </a:p>
          <a:p>
            <a:pPr>
              <a:lnSpc>
                <a:spcPts val="5020"/>
              </a:lnSpc>
            </a:pPr>
            <a:endParaRPr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Multiplicação em momentos de seca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3069041"/>
            <a:ext cx="6428583" cy="5811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>
                <a:solidFill>
                  <a:srgbClr val="D4A276"/>
                </a:solidFill>
                <a:latin typeface="Lilita One Bold"/>
              </a:rPr>
              <a:t>NOSSOS MAIORES DESAFIOS</a:t>
            </a: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 flipH="1">
            <a:off x="-1390674" y="4399047"/>
            <a:ext cx="9188937" cy="3204642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0" y="4313528"/>
            <a:ext cx="18288000" cy="7867335"/>
            <a:chOff x="0" y="0"/>
            <a:chExt cx="6340094" cy="2727452"/>
          </a:xfrm>
        </p:grpSpPr>
        <p:sp>
          <p:nvSpPr>
            <p:cNvPr id="4" name="Freeform 4"/>
            <p:cNvSpPr/>
            <p:nvPr/>
          </p:nvSpPr>
          <p:spPr>
            <a:xfrm>
              <a:off x="-11937" y="-127"/>
              <a:ext cx="6405754" cy="2810129"/>
            </a:xfrm>
            <a:custGeom>
              <a:avLst/>
              <a:gdLst/>
              <a:ahLst/>
              <a:cxnLst/>
              <a:rect l="l" t="t" r="r" b="b"/>
              <a:pathLst>
                <a:path w="6405754" h="2810129">
                  <a:moveTo>
                    <a:pt x="6344538" y="2579370"/>
                  </a:moveTo>
                  <a:cubicBezTo>
                    <a:pt x="6225031" y="2610739"/>
                    <a:pt x="6134988" y="2542032"/>
                    <a:pt x="6031483" y="2579370"/>
                  </a:cubicBezTo>
                  <a:cubicBezTo>
                    <a:pt x="5947917" y="2622296"/>
                    <a:pt x="5774181" y="2581783"/>
                    <a:pt x="5662675" y="2716657"/>
                  </a:cubicBezTo>
                  <a:cubicBezTo>
                    <a:pt x="5609589" y="2650998"/>
                    <a:pt x="5529706" y="2747137"/>
                    <a:pt x="5288279" y="2713736"/>
                  </a:cubicBezTo>
                  <a:cubicBezTo>
                    <a:pt x="5287390" y="2762504"/>
                    <a:pt x="5234050" y="2660269"/>
                    <a:pt x="5208142" y="2710688"/>
                  </a:cubicBezTo>
                  <a:cubicBezTo>
                    <a:pt x="5181091" y="2724785"/>
                    <a:pt x="5202173" y="2729611"/>
                    <a:pt x="5169407" y="2681097"/>
                  </a:cubicBezTo>
                  <a:cubicBezTo>
                    <a:pt x="5152008" y="2710307"/>
                    <a:pt x="5136514" y="2744724"/>
                    <a:pt x="5061203" y="2718054"/>
                  </a:cubicBezTo>
                  <a:cubicBezTo>
                    <a:pt x="4888991" y="2675255"/>
                    <a:pt x="5005069" y="2555748"/>
                    <a:pt x="4741417" y="2711958"/>
                  </a:cubicBezTo>
                  <a:cubicBezTo>
                    <a:pt x="4690363" y="2773934"/>
                    <a:pt x="4576698" y="2529332"/>
                    <a:pt x="4518151" y="2727706"/>
                  </a:cubicBezTo>
                  <a:cubicBezTo>
                    <a:pt x="4495926" y="2703703"/>
                    <a:pt x="4502276" y="2678176"/>
                    <a:pt x="4434712" y="2724404"/>
                  </a:cubicBezTo>
                  <a:cubicBezTo>
                    <a:pt x="4353051" y="2583688"/>
                    <a:pt x="4388992" y="2810129"/>
                    <a:pt x="4229735" y="2630678"/>
                  </a:cubicBezTo>
                  <a:cubicBezTo>
                    <a:pt x="4124325" y="2733167"/>
                    <a:pt x="4142231" y="2647188"/>
                    <a:pt x="3952494" y="2673985"/>
                  </a:cubicBezTo>
                  <a:cubicBezTo>
                    <a:pt x="3946398" y="2686939"/>
                    <a:pt x="3861562" y="2546985"/>
                    <a:pt x="3820414" y="2592324"/>
                  </a:cubicBezTo>
                  <a:cubicBezTo>
                    <a:pt x="3744849" y="2663444"/>
                    <a:pt x="3824478" y="2470658"/>
                    <a:pt x="3628517" y="2613660"/>
                  </a:cubicBezTo>
                  <a:cubicBezTo>
                    <a:pt x="3549396" y="2616581"/>
                    <a:pt x="3423793" y="2593467"/>
                    <a:pt x="3348228" y="2620899"/>
                  </a:cubicBezTo>
                  <a:cubicBezTo>
                    <a:pt x="3128137" y="2659380"/>
                    <a:pt x="2869184" y="2391029"/>
                    <a:pt x="2732913" y="2578862"/>
                  </a:cubicBezTo>
                  <a:cubicBezTo>
                    <a:pt x="2596388" y="2573147"/>
                    <a:pt x="2733548" y="2490851"/>
                    <a:pt x="2620391" y="2569845"/>
                  </a:cubicBezTo>
                  <a:cubicBezTo>
                    <a:pt x="2540127" y="2564257"/>
                    <a:pt x="2430145" y="2507615"/>
                    <a:pt x="2260600" y="2601214"/>
                  </a:cubicBezTo>
                  <a:cubicBezTo>
                    <a:pt x="2163826" y="2507869"/>
                    <a:pt x="1953387" y="2629281"/>
                    <a:pt x="1780921" y="2674366"/>
                  </a:cubicBezTo>
                  <a:cubicBezTo>
                    <a:pt x="1655572" y="2620645"/>
                    <a:pt x="1732153" y="2585085"/>
                    <a:pt x="1527937" y="2577719"/>
                  </a:cubicBezTo>
                  <a:cubicBezTo>
                    <a:pt x="1522730" y="2618486"/>
                    <a:pt x="1401064" y="2431542"/>
                    <a:pt x="1242822" y="2514219"/>
                  </a:cubicBezTo>
                  <a:cubicBezTo>
                    <a:pt x="1157097" y="2447417"/>
                    <a:pt x="1153922" y="2426970"/>
                    <a:pt x="1015238" y="2392426"/>
                  </a:cubicBezTo>
                  <a:cubicBezTo>
                    <a:pt x="1003681" y="2341118"/>
                    <a:pt x="926084" y="2455545"/>
                    <a:pt x="812673" y="2341880"/>
                  </a:cubicBezTo>
                  <a:cubicBezTo>
                    <a:pt x="823849" y="2369820"/>
                    <a:pt x="647573" y="2384171"/>
                    <a:pt x="500380" y="2378456"/>
                  </a:cubicBezTo>
                  <a:cubicBezTo>
                    <a:pt x="450342" y="2418461"/>
                    <a:pt x="318897" y="2407412"/>
                    <a:pt x="286639" y="2297303"/>
                  </a:cubicBezTo>
                  <a:cubicBezTo>
                    <a:pt x="296164" y="2252853"/>
                    <a:pt x="55753" y="2355596"/>
                    <a:pt x="15748" y="2150237"/>
                  </a:cubicBezTo>
                  <a:cubicBezTo>
                    <a:pt x="21590" y="1811147"/>
                    <a:pt x="0" y="1459103"/>
                    <a:pt x="21971" y="1133348"/>
                  </a:cubicBezTo>
                  <a:cubicBezTo>
                    <a:pt x="10414" y="1100455"/>
                    <a:pt x="41148" y="1118235"/>
                    <a:pt x="160274" y="1068197"/>
                  </a:cubicBezTo>
                  <a:cubicBezTo>
                    <a:pt x="154432" y="1068832"/>
                    <a:pt x="231521" y="1060323"/>
                    <a:pt x="299466" y="963676"/>
                  </a:cubicBezTo>
                  <a:cubicBezTo>
                    <a:pt x="393446" y="954786"/>
                    <a:pt x="517271" y="920496"/>
                    <a:pt x="601345" y="876808"/>
                  </a:cubicBezTo>
                  <a:cubicBezTo>
                    <a:pt x="798195" y="804291"/>
                    <a:pt x="1148334" y="861187"/>
                    <a:pt x="1703959" y="757936"/>
                  </a:cubicBezTo>
                  <a:cubicBezTo>
                    <a:pt x="1813052" y="727964"/>
                    <a:pt x="1983486" y="698119"/>
                    <a:pt x="2136267" y="653923"/>
                  </a:cubicBezTo>
                  <a:cubicBezTo>
                    <a:pt x="2183511" y="682625"/>
                    <a:pt x="2232533" y="484505"/>
                    <a:pt x="2451481" y="549148"/>
                  </a:cubicBezTo>
                  <a:cubicBezTo>
                    <a:pt x="2574925" y="459486"/>
                    <a:pt x="2834386" y="428244"/>
                    <a:pt x="2954782" y="370078"/>
                  </a:cubicBezTo>
                  <a:cubicBezTo>
                    <a:pt x="3069971" y="428371"/>
                    <a:pt x="3234690" y="359791"/>
                    <a:pt x="3365246" y="358521"/>
                  </a:cubicBezTo>
                  <a:cubicBezTo>
                    <a:pt x="3593084" y="353568"/>
                    <a:pt x="3280283" y="279781"/>
                    <a:pt x="3941191" y="246634"/>
                  </a:cubicBezTo>
                  <a:cubicBezTo>
                    <a:pt x="4057015" y="296799"/>
                    <a:pt x="4163822" y="290068"/>
                    <a:pt x="4347464" y="251460"/>
                  </a:cubicBezTo>
                  <a:cubicBezTo>
                    <a:pt x="4490593" y="280035"/>
                    <a:pt x="4547108" y="297434"/>
                    <a:pt x="4663440" y="260604"/>
                  </a:cubicBezTo>
                  <a:cubicBezTo>
                    <a:pt x="4872990" y="206375"/>
                    <a:pt x="5081270" y="124968"/>
                    <a:pt x="5417312" y="38989"/>
                  </a:cubicBezTo>
                  <a:cubicBezTo>
                    <a:pt x="5440680" y="11176"/>
                    <a:pt x="5415661" y="57404"/>
                    <a:pt x="5664709" y="40259"/>
                  </a:cubicBezTo>
                  <a:cubicBezTo>
                    <a:pt x="5680584" y="41783"/>
                    <a:pt x="5709159" y="123444"/>
                    <a:pt x="5803647" y="65024"/>
                  </a:cubicBezTo>
                  <a:cubicBezTo>
                    <a:pt x="5848732" y="93726"/>
                    <a:pt x="6070093" y="63373"/>
                    <a:pt x="6161279" y="0"/>
                  </a:cubicBezTo>
                  <a:cubicBezTo>
                    <a:pt x="6182742" y="2413"/>
                    <a:pt x="6292978" y="50419"/>
                    <a:pt x="6313425" y="7874"/>
                  </a:cubicBezTo>
                  <a:cubicBezTo>
                    <a:pt x="6405754" y="480187"/>
                    <a:pt x="6289676" y="967359"/>
                    <a:pt x="6351906" y="1457198"/>
                  </a:cubicBezTo>
                  <a:cubicBezTo>
                    <a:pt x="6322440" y="1836928"/>
                    <a:pt x="6344284" y="2161159"/>
                    <a:pt x="6344538" y="257937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54830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428862" y="10287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448726" y="1028700"/>
            <a:ext cx="1820891" cy="180268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8448726" y="3170705"/>
            <a:ext cx="1820891" cy="180268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8920493" y="1491363"/>
            <a:ext cx="877357" cy="87735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>
            <a:off x="9000061" y="3623160"/>
            <a:ext cx="718221" cy="91451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42665" y="1571177"/>
            <a:ext cx="7561903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SOLUÇÃO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1795" y="1712430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631795" y="1130855"/>
            <a:ext cx="3860230" cy="5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>
                <a:solidFill>
                  <a:srgbClr val="D4A276"/>
                </a:solidFill>
                <a:latin typeface="Lilita One Bold"/>
              </a:rPr>
              <a:t>SENSORES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631795" y="3854436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31795" y="3272860"/>
            <a:ext cx="3860230" cy="563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>
                <a:solidFill>
                  <a:srgbClr val="D4A276"/>
                </a:solidFill>
                <a:latin typeface="Lilita One Bold"/>
              </a:rPr>
              <a:t>ALERTAS</a:t>
            </a:r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13" cstate="print"/>
          <a:srcRect l="12298" r="8091" b="37191"/>
          <a:stretch>
            <a:fillRect/>
          </a:stretch>
        </p:blipFill>
        <p:spPr>
          <a:xfrm>
            <a:off x="14065629" y="-377445"/>
            <a:ext cx="4650294" cy="2071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335</Words>
  <Application>Microsoft Office PowerPoint</Application>
  <PresentationFormat>Personalizar</PresentationFormat>
  <Paragraphs>78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1" baseType="lpstr">
      <vt:lpstr>Arial</vt:lpstr>
      <vt:lpstr>Lilita One</vt:lpstr>
      <vt:lpstr>PT Sans</vt:lpstr>
      <vt:lpstr>Calibri</vt:lpstr>
      <vt:lpstr>Lilita One Bold</vt:lpstr>
      <vt:lpstr>Arimo Bold</vt:lpstr>
      <vt:lpstr>Dosis Extra Bold Bold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cp:lastModifiedBy>Thayane</cp:lastModifiedBy>
  <cp:revision>2</cp:revision>
  <dcterms:created xsi:type="dcterms:W3CDTF">2006-08-16T00:00:00Z</dcterms:created>
  <dcterms:modified xsi:type="dcterms:W3CDTF">2022-03-15T01:30:05Z</dcterms:modified>
  <dc:identifier>DAE6_ZOlX88</dc:identifier>
</cp:coreProperties>
</file>